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7"/>
    <p:restoredTop sz="94643"/>
  </p:normalViewPr>
  <p:slideViewPr>
    <p:cSldViewPr snapToGrid="0" snapToObjects="1">
      <p:cViewPr varScale="1">
        <p:scale>
          <a:sx n="103" d="100"/>
          <a:sy n="103" d="100"/>
        </p:scale>
        <p:origin x="16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15C21-27A6-7449-8C4D-25448105F0D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49F39-B1C0-B845-807D-3C8F053E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7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49F39-B1C0-B845-807D-3C8F053ED9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2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71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7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9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3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5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2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5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37308-8C8F-AC4C-AB01-4F841DE09699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72852-C15B-3544-B7D4-42EFB07F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0"/>
            <a:ext cx="9144000" cy="577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讚美祢榮耀祢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天使天軍也唱和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敬拜永恆上帝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眾生歌頌讚揚</a:t>
            </a:r>
            <a:endParaRPr lang="en-US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886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738665"/>
            <a:ext cx="9144000" cy="4301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流盡血見證你的愛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誰配得可擁有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神恩典像海般深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614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477328"/>
            <a:ext cx="9144000" cy="2824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誰會知祢在墓裡三天復活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得勝已賜下我盼望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792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738665"/>
            <a:ext cx="9144000" cy="4301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神大愛抱緊我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我願一生一世靠緊祢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感恩滿心裡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046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"/>
            <a:ext cx="9144000" cy="577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容許我開口說我想見你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容許我留戀你同在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用我渴慕的心吸引著你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靜候你我不離開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3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"/>
            <a:ext cx="9144000" cy="577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全心要來數算你的恩惠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時刻經歷主恩常在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在這新的一天你悉心顧念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對我流露你的愛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139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"/>
            <a:ext cx="9144000" cy="577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原來日子多麼美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能共你分享悲與喜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是你創造我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你最認識我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109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738665"/>
            <a:ext cx="9144000" cy="4301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有誰能共你相比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無論是天邊海角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還是痛苦掙扎垂死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401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477328"/>
            <a:ext cx="9144000" cy="2824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沒法可隔絕你的愛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如若背上十架犧牲我願為你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191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"/>
            <a:ext cx="9144000" cy="577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感慨！造物與尊貴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褪色、墮落、變更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百載磨練、律法指引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未夠銳變這罪民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8876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"/>
            <a:ext cx="9144000" cy="577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主卻降世，掛十架成贖祭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已粉碎罪權勢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頃刻間會驟見天國來臨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誰可替我預告？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68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738665"/>
            <a:ext cx="9144000" cy="4301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來讓聖靈興起心裡的歌聲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萬眾高唱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舉起手向主歡呼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067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"/>
            <a:ext cx="9144000" cy="577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驚歎！叛罪與歪理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已消耗盡眾生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痛心世間尚有萬民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十架大愛總未聞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560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"/>
            <a:ext cx="9144000" cy="577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天國已近，世代快成絕韻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要甦醒真愛心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天天的努力去搶救靈魂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誰可替我做到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853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738665"/>
            <a:ext cx="9144000" cy="4301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這刻宣告  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高舉主祢慈愛大能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無窮榮耀永受頌揚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95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"/>
            <a:ext cx="9144000" cy="5779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諸天稱頌祢 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深海相呼應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主恩充滿大地  </a:t>
            </a: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讚歌不停息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561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738665"/>
            <a:ext cx="9144000" cy="4301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祢的愛</a:t>
            </a:r>
            <a:r>
              <a:rPr lang="en-US" altLang="ja-JP" sz="4800" spc="3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 </a:t>
            </a: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我怎猜透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捨尊降貴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貧苦中馬槽降生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230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477328"/>
            <a:ext cx="9144000" cy="2824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沒有佳美肖顏容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但賜我勇氣面對生命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382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738665"/>
            <a:ext cx="9144000" cy="4301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被擄得釋放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餵飽飢渴</a:t>
            </a:r>
            <a:r>
              <a:rPr lang="en-US" altLang="ja-JP" sz="4800" spc="3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 </a:t>
            </a: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一生以愛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神蹟可見神同在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10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477328"/>
            <a:ext cx="9144000" cy="2824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頭被戴上荊棘冕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被厭棄替我遍歷痛苦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952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ADA2B-0A57-684A-B1B8-00A84FAB677D}"/>
              </a:ext>
            </a:extLst>
          </p:cNvPr>
          <p:cNvSpPr txBox="1"/>
          <p:nvPr/>
        </p:nvSpPr>
        <p:spPr>
          <a:xfrm>
            <a:off x="0" y="1477328"/>
            <a:ext cx="9144000" cy="2824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誰瞭解祢在十架甘心犧牲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800" spc="3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HK Medium" panose="020B0500000000000000" pitchFamily="34" charset="-128"/>
                <a:ea typeface="Noto Sans HK Medium" panose="020B0500000000000000" pitchFamily="34" charset="-128"/>
              </a:rPr>
              <a:t>只因愛救贖世上人</a:t>
            </a:r>
            <a:endParaRPr lang="en-US" altLang="ja-JP" sz="4800" spc="3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HK Medium" panose="020B0500000000000000" pitchFamily="34" charset="-128"/>
              <a:ea typeface="Noto Sans HK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629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504</Words>
  <Application>Microsoft Macintosh PowerPoint</Application>
  <PresentationFormat>On-screen Show (4:3)</PresentationFormat>
  <Paragraphs>68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Noto Sans HK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Kennith Leung</dc:creator>
  <cp:lastModifiedBy>Kennith Leung</cp:lastModifiedBy>
  <cp:revision>6</cp:revision>
  <dcterms:created xsi:type="dcterms:W3CDTF">2019-12-13T20:49:42Z</dcterms:created>
  <dcterms:modified xsi:type="dcterms:W3CDTF">2019-12-13T21:23:02Z</dcterms:modified>
</cp:coreProperties>
</file>